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讲述了作者在开车时与一只雄鹿的相遇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表达了作者对生活节奏的思考。作者提倡放慢脚步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享受生活中的美好时刻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珍惜每一个瞬间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让生活充满爱和快乐。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28" y="885274"/>
            <a:ext cx="10612754" cy="13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prefer to go slowly when I drive in the mountains of my home, because the forest scenery is beautiful no matter what the season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morning I was driving more slowly than usual because an early March snow had made the roads slippery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up a mountain road, I had to slow down as I rounded a sharp, snowy curve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转弯处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was when I saw a strong and handsome male deer standing in the middle of the 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to a full stop and for a few seconds we just looked at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eyes seemed wise and calm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he nodded his head at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nodded in return and waved with my hand for him to go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then jumped and ran across the road, up the hill, and back into the woods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drove on smiling at the magic of this moment and thanked that I had been going slowly enough not to hit this beautiful creature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us rush through this life not knowing what we are missing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hardly get to enjoy what each day brings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Wouldn’t it be better to go slowly through our days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is meant to be savored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Moments are meant to be valued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 are meant to be lived in love and joy not flown through at a crazy speed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time you find yourself going too fast, slow down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time to watch the sunrise fill the world with 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time to smile, laugh and 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time to read and relax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time to live your life with love and delight in all the miracles each day brings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do, your life will be much better and more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might even end up not hitting a deer on your way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go slowly in the mountains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there is much snow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forest scenery is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road is dangerous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male deer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the forest scenery is beautiful no matter what the season is”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作者在山间开车缓慢是因为森林的景色很美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无论什么季节都一样。所以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作者享受美景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选择慢行。故选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23914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might writer feel sorry about most if he drove too fast in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 the beautiful scenery of the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 the chance of spending time with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 the chance of having magical communication with a deer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 the chance of enjoying an early March snow in the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186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06574" y="344507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推理判断题。第一段描述了作者与一只雄鹿的神奇相遇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如果作者开得太快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他可能会错过与这只鹿的神奇交流。从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drove on smiling at the magic of this moment and thanked that I had been going slowly enough not to hit this beautiful creature”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作者很庆幸自己开得不快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从而能够体验到这一刻的神奇。否则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作者会遗憾地错过这次与鹿的神奇交流。故选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writer feel after meeting the male deer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9087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87019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情感判断题。作者遇到雄鹿后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drove on smiling at the magic of this moment”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“thanked that I had been going slowly enough not to hit this beautiful creature”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可以看出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作者感到很高兴和庆幸。但根据选项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最接近的是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因为作者感激自己能够有机会慢慢开车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从而避免了撞到这只美丽的生物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并体验到了这一刻的神奇。虽然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幸运的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也接近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“thankful”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更准确地表达了作者对这一刻的珍视和感激之情。故选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of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Life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Nature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 Animals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 Slowly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974" y="1445819"/>
            <a:ext cx="3381095" cy="4263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14458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3497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主旨大意题。文章通过作者在山间开车时与一只雄鹿的相遇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引出了对生活节奏的思考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提倡人们应该放慢脚步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享受生活中的美好时刻。从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“Life is meant to be savored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品味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Moments are meant to be valued.”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等句子可以看出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文章的主旨是鼓励人们享受生活。故选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34566" y="1572865"/>
            <a:ext cx="11485848" cy="2792239"/>
          </a:xfrm>
          <a:ln>
            <a:solidFill>
              <a:srgbClr val="00B0F0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解题三步骤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定位关键词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题题干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对应首句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scenery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情感推理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题通过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smiling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magic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thanked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锁定感激之情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主旨提炼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标题需涵盖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慢生活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感悟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双重元素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420484"/>
            <a:ext cx="1542857" cy="304762"/>
          </a:xfrm>
          <a:prstGeom prst="rect">
            <a:avLst/>
          </a:prstGeom>
        </p:spPr>
      </p:pic>
      <p:pic>
        <p:nvPicPr>
          <p:cNvPr id="6" name="技巧点拨-7H.eps" descr="id:2147488204;FounderCES"/>
          <p:cNvPicPr/>
          <p:nvPr/>
        </p:nvPicPr>
        <p:blipFill rotWithShape="1">
          <a:blip r:embed="rId3"/>
          <a:srcRect t="-7205" r="76405" b="91701"/>
          <a:stretch/>
        </p:blipFill>
        <p:spPr>
          <a:xfrm>
            <a:off x="622598" y="1149182"/>
            <a:ext cx="172819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0096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674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2025-09-17T16:42:14Z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